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Examining Bitcoin Custody Under Stress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21031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Framework for Observation and Recording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2286000" y="2834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286000" y="329184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 Research</a:t>
            </a:r>
            <a:endParaRPr lang="en-US" sz="1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11–12: Time-Bound Validity and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States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are valid at the time of examination. They may not remain valid indefinitely. Custody systems change — components are added, removed, modified; people change in availability and willingness.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Re-examination producing different results does not imply error. Both examinations may accurately describe the system at their respective times.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custody system may permit partial access: some bitcoin accessible, other bitcoin not. Some operations possible, others blocked.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operations are sequence-sensitive or irreversible. The order of steps may affect outcomes. Examination records these properties.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13–14: What Examination Produces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What Records Establish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822960" y="1463040"/>
            <a:ext cx="74980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can establish what was described, what was modeled, and what assumptions were used.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cannot establish adequacy, correctness, recoverability, or future outcomes.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are snapshots. They capture a moment. They do not establish permanent truths about the custody system.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15–17: Storage, Appropriate Use,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Rejected Uses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exist to be consulted later. Sharing does not grant authority. Reading does not confer capability.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Appropriate uses: context, reference, clarification, and coordination support among parties.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proof of safety. Not certifications. Not advice. Not a standard of care. Not a substitute for judgment.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Decisions about custody systems require judgment that considers factors beyond what records contain.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18–19: Legal Boundaries and the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Neutral Reference Question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does not create advisory relationships or fiduciary duties. No advice is given. No warranty is provided. Parties who consult records do so at their own risk.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neutral reference question: Has a Bitcoin custody examination under stress been performed?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question implies no judgment. A positive answer means records exist — not that the system is well-designed or likely to succeed.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creates no obligation. A negative answer carries no connotation of negligence or failure.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20: Final Boundary Statement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document defines examination. It defines nothing else.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define how custody systems behave, fail, or how bitcoin is recovered.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define what anyone should do. Instruction is not within scope.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observes systems; it does not explain them. Recovery involves interpretation, decision-making, and action that examination precedes but does not govern.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A: Canonical Examination Vocabulary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822960" y="1463040"/>
            <a:ext cx="74980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Examination: observing a custody system under stated assumptions and stress conditions, and recording observations.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 system: the complete arrangement of technical, informational, human, and institutional components.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 condition: a defined state constraining custody operations. Scenario: a named set of stress conditions.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states: Survives, Constrained, Blocked, Indeterminate. Time-bound validity limits applicability to examination time.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24688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research examining Bitcoin custody survivability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Role Statement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document defines a descriptive framework for examining a specific Bitcoin custody system under defined stress conditions, at a point in time, to create reference records.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framework exists independent of any product, service, or commercial offering.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document is not a product description, checklist, guide, recommendation framework, standard of care, or evaluation of adequacy.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obligation or relationship arises from reading this document.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1–2: Built in Calm, Activated in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Disruption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 systems are assembled with full knowledge, access, and cognitive capacity. Activation occurs when these conditions no longer hold — because the owner is unavailable, incapacitated, or deceased.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construction environment does not define the activation environment. Systems built with full context may be activated under partial context or absent implicit knowledge.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observes and records. Interpretation makes sense of records when the owner is absent. This document defines examination only.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does not explain failure, suggest action, or recommend changes. It records what was observed.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3–4: Not Planning — What Is a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 System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is descriptive. It does not build, modify, or prepare. A custody system is the complete socio-technical arrangement required to maintain and transfer control over bitcoin.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components: hardware devices, software, backups, network infrastructure.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Informational components: documentation, records, credentials, instructions.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components: people with knowledge, authority, or future interaction needs.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components: legal arrangements, financial relationships, vendor dependencies, regulatory context.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5–6: System Boundaries, Ambiguity,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Assumptions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custody systems contain ambiguity. Examination addresses this without resolving it. Every examination occurs under stated assumptions that limit what it can reveal.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Reported components are described but unconfirmed. Verified components are confirmed through observation or testing.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 assumptions: who and what is accessible. Cooperation assumptions: whether parties will cooperate.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assumptions: whether information is correct. Timing assumptions: how quickly operations must occur.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assumptions produce different examinations. Assumptions are structural constraints, not predictions.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States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vocabulary is deliberately limited. Terms like pass, fail, safe, or adequate carry implications that examination does not support.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Survives: the operation can be completed under stated assumptions. Required components accessible, required parties available, required steps performable.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Constrained: completable but with material limitations — partial access, extended timelines, degraded functionality, or additional dependencies.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Blocked: cannot be completed. Required components inaccessible, parties unavailable, or steps unperformable.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Indeterminate: examination could not determine outcome due to insufficient information or unmodelable conditions.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Artifacts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produces reference artifacts: system snapshots, scenario-bound observations, dependency maps, and assumption registries. All are timestamped.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snapshots: descriptive inventories of components. They do not evaluate sufficiency or configuration quality.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Scenario-bound observations: modeled behavior under stress using defined outcome vocabulary, linked to named scenarios.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Dependency maps: relationships between components, operations, and parties. Assumption registries: what was taken as given.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parties — executors, attorneys, heirs, courts — may encounter records without the original context. Records are designed to be interpretable independently.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7–8: Stress Conditions and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Scenario-Based Examination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 is a modeling lens, not an event or crisis. Stress conditions are states that constrain custody operations. There is no adversary — only conditions that make operations more difficult.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Exhaustive modeling is impractical. Scenarios provide a practical alternative by defining representative conditions.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scenario has a name, definition, and stated assumptions. Results are bound to that scenario’s conditions.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 are independent — outcomes under one do not determine outcomes under another.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9–10: Applying Scenarios and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Modeled Outcomes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applies scenarios and records observations without explaining why they occur. Modeled outcomes describe system behavior, not judgments about quality.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423160"/>
            <a:ext cx="74980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absence: what components remain accessible, what operations remain possible, what dependencies are affected.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unreliability: persons involved cannot be relied upon to remember, reason, or decide accurately.</a:t>
            </a:r>
            <a:endParaRPr lang="en-US" sz="13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are not judgments. A system that survives one scenario may be blocked under another. Neither implies system quality.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4800600"/>
            <a:ext cx="9144000" cy="0"/>
          </a:xfrm>
          <a:prstGeom prst="line">
            <a:avLst/>
          </a:prstGeom>
          <a:noFill/>
          <a:ln w="9525">
            <a:solidFill>
              <a:srgbClr val="D0D0D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48188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CustodyStress.com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772400" y="4818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Examining Bitcoin Custody Under Stress — A Framework for Observation and Recording</dc:title>
  <dc:subject>Framework for observing and recording bitcoin custody behavior under stress. Non-advisory reference for professionals evaluating custody survivability.</dc:subject>
  <dc:creator>CustodyStress Research</dc:creator>
  <cp:lastModifiedBy>CustodyStress Research</cp:lastModifiedBy>
  <cp:revision>1</cp:revision>
  <dcterms:created xsi:type="dcterms:W3CDTF">2026-02-13T18:06:31Z</dcterms:created>
  <dcterms:modified xsi:type="dcterms:W3CDTF">2026-02-13T18:06:31Z</dcterms:modified>
  <cp:keywords>bitcoin custody stress test, custody survivability, bitcoin inheritance framework, custody under duress, bitcoin death planning, custody professional reference</cp:keywords>
  <cp:category>Bitcoin Custody Research</cp:category>
</cp:coreProperties>
</file>